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12" y="984"/>
      </p:cViewPr>
      <p:guideLst>
        <p:guide orient="horz" pos="2880"/>
        <p:guide pos="2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 flipH="1">
            <a:off x="2258616" y="82089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PROFORMA INVOICE</a:t>
            </a:r>
            <a:endParaRPr lang="zh-CN" altLang="en-US" sz="2000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548898" y="133366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TO: </a:t>
            </a:r>
            <a:endParaRPr lang="en-US" altLang="zh-CN" sz="1200" dirty="0"/>
          </a:p>
        </p:txBody>
      </p:sp>
      <p:sp>
        <p:nvSpPr>
          <p:cNvPr id="10" name="矩形 9"/>
          <p:cNvSpPr/>
          <p:nvPr/>
        </p:nvSpPr>
        <p:spPr>
          <a:xfrm>
            <a:off x="899666" y="1333664"/>
            <a:ext cx="2961382" cy="275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1200" dirty="0">
                <a:solidFill>
                  <a:srgbClr val="FF0000"/>
                </a:solidFill>
                <a:cs typeface="+mn-lt"/>
              </a:rPr>
              <a:t>영문회사이름</a:t>
            </a:r>
            <a:endParaRPr lang="ko-KR" altLang="en-US" sz="12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3559810" y="1330325"/>
            <a:ext cx="30378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Invoice NO. : </a:t>
            </a:r>
            <a:r>
              <a:rPr lang="en-US" altLang="zh-CN" sz="1200" dirty="0" smtClean="0"/>
              <a:t>20210527A1 </a:t>
            </a:r>
            <a:r>
              <a:rPr lang="en-US" altLang="zh-CN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임의로날자</a:t>
            </a:r>
            <a:r>
              <a:rPr lang="en-US" altLang="ko-KR" sz="1200" dirty="0" smtClean="0">
                <a:solidFill>
                  <a:srgbClr val="FF0000"/>
                </a:solidFill>
              </a:rPr>
              <a:t>+</a:t>
            </a:r>
            <a:r>
              <a:rPr lang="ko-KR" altLang="en-US" sz="1200" dirty="0" smtClean="0">
                <a:solidFill>
                  <a:srgbClr val="FF0000"/>
                </a:solidFill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</a:rPr>
              <a:t>)</a:t>
            </a:r>
            <a:r>
              <a:rPr lang="en-US" altLang="zh-CN" sz="1200" dirty="0" smtClean="0"/>
              <a:t> </a:t>
            </a:r>
            <a:endParaRPr lang="en-US" altLang="zh-CN" sz="1200" dirty="0" smtClean="0"/>
          </a:p>
          <a:p>
            <a:r>
              <a:rPr lang="en-US" altLang="zh-CN" sz="1200" dirty="0" smtClean="0"/>
              <a:t>            DATE: 2021-05-27 </a:t>
            </a:r>
            <a:r>
              <a:rPr lang="en-US" altLang="zh-CN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날자</a:t>
            </a:r>
            <a:r>
              <a:rPr lang="en-US" altLang="ko-KR" sz="1200" dirty="0" smtClean="0">
                <a:solidFill>
                  <a:srgbClr val="FF0000"/>
                </a:solidFill>
              </a:rPr>
              <a:t>)</a:t>
            </a:r>
            <a:endParaRPr lang="en-US" altLang="zh-CN" sz="1200" dirty="0" smtClean="0"/>
          </a:p>
          <a:p>
            <a:r>
              <a:rPr lang="en-US" altLang="zh-CN" sz="1200" dirty="0" smtClean="0"/>
              <a:t>       P/O NO: </a:t>
            </a:r>
            <a:r>
              <a:rPr lang="en-US" altLang="zh-CN" sz="1200" dirty="0">
                <a:sym typeface="+mn-ea"/>
              </a:rPr>
              <a:t> </a:t>
            </a:r>
            <a:r>
              <a:rPr lang="en-US" altLang="zh-CN" sz="1200" dirty="0" smtClean="0">
                <a:sym typeface="+mn-ea"/>
              </a:rPr>
              <a:t>20210527A1</a:t>
            </a:r>
            <a:r>
              <a:rPr lang="en-US" altLang="zh-CN" sz="1200" dirty="0" smtClean="0">
                <a:solidFill>
                  <a:srgbClr val="FF0000"/>
                </a:solidFill>
                <a:sym typeface="+mn-ea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sym typeface="+mn-ea"/>
              </a:rPr>
              <a:t>임의로날자</a:t>
            </a:r>
            <a:r>
              <a:rPr lang="en-US" altLang="ko-KR" sz="1200" dirty="0" smtClean="0">
                <a:solidFill>
                  <a:srgbClr val="FF0000"/>
                </a:solidFill>
                <a:sym typeface="+mn-ea"/>
              </a:rPr>
              <a:t>+</a:t>
            </a:r>
            <a:r>
              <a:rPr lang="ko-KR" altLang="en-US" sz="1200" dirty="0" smtClean="0">
                <a:solidFill>
                  <a:srgbClr val="FF0000"/>
                </a:solidFill>
                <a:sym typeface="+mn-ea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sym typeface="+mn-ea"/>
              </a:rPr>
              <a:t>)</a:t>
            </a:r>
            <a:r>
              <a:rPr lang="en-US" altLang="zh-CN" sz="1200" dirty="0" smtClean="0">
                <a:sym typeface="+mn-ea"/>
              </a:rPr>
              <a:t> </a:t>
            </a:r>
            <a:endParaRPr lang="en-US" altLang="zh-CN" sz="1200" dirty="0" smtClean="0"/>
          </a:p>
          <a:p>
            <a:r>
              <a:rPr lang="en-US" altLang="zh-CN" sz="1200" dirty="0" smtClean="0"/>
              <a:t>         L/C NO: T/T</a:t>
            </a:r>
            <a:endParaRPr lang="en-US" altLang="zh-CN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30860" y="5290820"/>
            <a:ext cx="594169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200" dirty="0">
                <a:latin typeface="+mj-lt"/>
                <a:cs typeface="+mj-lt"/>
              </a:rPr>
              <a:t>USD INWARD FINANCIAL TRANSFER</a:t>
            </a:r>
            <a:endParaRPr lang="en-US" altLang="zh-CN" sz="1200" dirty="0">
              <a:latin typeface="+mj-lt"/>
              <a:cs typeface="+mj-lt"/>
            </a:endParaRPr>
          </a:p>
          <a:p>
            <a:pPr algn="l"/>
            <a:endParaRPr lang="en-US" altLang="zh-CN" sz="1200" dirty="0" smtClean="0">
              <a:latin typeface="+mj-lt"/>
              <a:cs typeface="+mj-lt"/>
            </a:endParaRPr>
          </a:p>
          <a:p>
            <a:pPr algn="l"/>
            <a:r>
              <a:rPr lang="en-US" altLang="zh-CN" sz="1200" dirty="0" smtClean="0">
                <a:latin typeface="+mj-lt"/>
                <a:cs typeface="+mj-lt"/>
              </a:rPr>
              <a:t> BENEFICIARY BANK:  CHINA CITIC Bank Suzhou Branch 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은행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pPr algn="l"/>
            <a:r>
              <a:rPr lang="en-US" altLang="zh-CN" sz="1200" dirty="0" smtClean="0">
                <a:latin typeface="+mj-lt"/>
                <a:cs typeface="+mj-lt"/>
              </a:rPr>
              <a:t>                           ADD:  No.266 East of Suzhou Avenue Suzhou Industrial Park Jiangsu China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은행주소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pPr algn="l"/>
            <a:r>
              <a:rPr lang="en-US" altLang="zh-CN" sz="1200" dirty="0" smtClean="0">
                <a:latin typeface="+mj-lt"/>
                <a:cs typeface="+mj-lt"/>
              </a:rPr>
              <a:t>      SWIFT </a:t>
            </a:r>
            <a:r>
              <a:rPr lang="en-US" altLang="zh-CN" sz="1200" dirty="0">
                <a:latin typeface="+mj-lt"/>
                <a:cs typeface="+mj-lt"/>
              </a:rPr>
              <a:t>CODE NO: </a:t>
            </a:r>
            <a:r>
              <a:rPr lang="en-US" altLang="zh-CN" sz="1200" dirty="0" smtClean="0">
                <a:latin typeface="+mj-lt"/>
                <a:cs typeface="+mj-lt"/>
              </a:rPr>
              <a:t> CIBKCNBJ215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상대방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은행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swift code)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pPr algn="l"/>
            <a:r>
              <a:rPr lang="en-US" altLang="zh-CN" sz="1200" dirty="0" smtClean="0">
                <a:latin typeface="+mj-lt"/>
                <a:cs typeface="+mj-lt"/>
              </a:rPr>
              <a:t>BENEFICIARY NAME:  CHANGSHU SHENGLAIMIN BUSINESS DEPARTMENT  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회사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en-US" altLang="zh-CN" sz="1200" dirty="0" smtClean="0">
                <a:latin typeface="+mj-lt"/>
                <a:cs typeface="+mj-lt"/>
              </a:rPr>
              <a:t>                </a:t>
            </a:r>
            <a:endParaRPr lang="en-US" altLang="zh-CN" sz="1200" dirty="0" smtClean="0">
              <a:latin typeface="+mj-lt"/>
              <a:cs typeface="+mj-lt"/>
            </a:endParaRPr>
          </a:p>
          <a:p>
            <a:pPr algn="l"/>
            <a:r>
              <a:rPr lang="en-US" altLang="zh-CN" sz="1200" dirty="0" smtClean="0">
                <a:latin typeface="+mj-lt"/>
                <a:cs typeface="+mj-lt"/>
              </a:rPr>
              <a:t>                           ADD:  NO.4219-69 FOURTH FLOOR HARDWARE MARKET CHANGSHU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회사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주소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pPr algn="l"/>
            <a:r>
              <a:rPr lang="en-US" altLang="zh-CN" sz="1200" dirty="0" smtClean="0">
                <a:latin typeface="+mj-lt"/>
                <a:cs typeface="+mj-lt"/>
              </a:rPr>
              <a:t>          ACCOUNT NO:  ​8112014013600622742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회사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통장번호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pPr algn="l"/>
            <a:endParaRPr lang="en-US" altLang="zh-CN" sz="1200" dirty="0" smtClean="0">
              <a:latin typeface="+mj-lt"/>
              <a:cs typeface="+mj-lt"/>
            </a:endParaRPr>
          </a:p>
          <a:p>
            <a:pPr algn="l"/>
            <a:r>
              <a:rPr lang="en-US" altLang="zh-CN" sz="1200" b="1" dirty="0" smtClean="0">
                <a:latin typeface="+mj-lt"/>
                <a:cs typeface="+mj-lt"/>
              </a:rPr>
              <a:t>THE BUYER                                                                                            THE SELLER</a:t>
            </a:r>
            <a:endParaRPr lang="en-US" altLang="zh-CN" sz="1200" b="1" dirty="0" smtClean="0">
              <a:latin typeface="+mj-lt"/>
              <a:cs typeface="+mj-lt"/>
            </a:endParaRPr>
          </a:p>
          <a:p>
            <a:pPr algn="l"/>
            <a:endParaRPr lang="en-US" altLang="zh-CN" sz="1200" dirty="0">
              <a:latin typeface="+mj-lt"/>
              <a:cs typeface="+mj-lt"/>
            </a:endParaRPr>
          </a:p>
          <a:p>
            <a:pPr algn="l"/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사업자번호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endParaRPr lang="ko-KR" altLang="en-US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pPr lvl="0"/>
            <a:r>
              <a:rPr lang="ko-KR" altLang="en-US" sz="1200">
                <a:solidFill>
                  <a:srgbClr val="FF0000"/>
                </a:solidFill>
                <a:cs typeface="+mn-lt"/>
                <a:sym typeface="+mn-ea"/>
              </a:rPr>
              <a:t>사업장</a:t>
            </a:r>
            <a:r>
              <a:rPr lang="en-US" altLang="ko-KR" sz="1200">
                <a:solidFill>
                  <a:srgbClr val="FF0000"/>
                </a:solidFill>
                <a:cs typeface="+mn-lt"/>
                <a:sym typeface="+mn-ea"/>
              </a:rPr>
              <a:t> </a:t>
            </a:r>
            <a:r>
              <a:rPr lang="ko-KR" altLang="en-US" sz="1200">
                <a:solidFill>
                  <a:srgbClr val="FF0000"/>
                </a:solidFill>
                <a:cs typeface="+mn-lt"/>
                <a:sym typeface="+mn-ea"/>
              </a:rPr>
              <a:t>영문주소</a:t>
            </a:r>
            <a:endParaRPr lang="ko-KR" altLang="en-US" sz="1200">
              <a:solidFill>
                <a:srgbClr val="FF0000"/>
              </a:solidFill>
              <a:cs typeface="+mn-lt"/>
              <a:sym typeface="+mn-ea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9485" y="2269768"/>
          <a:ext cx="5786535" cy="2822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307"/>
                <a:gridCol w="1157307"/>
                <a:gridCol w="1157307"/>
                <a:gridCol w="1157307"/>
                <a:gridCol w="1157307"/>
              </a:tblGrid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SHIPPING MARK</a:t>
                      </a:r>
                      <a:endParaRPr lang="en-US" altLang="zh-CN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QUANTITY(PRICE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UNIT PRICE</a:t>
                      </a:r>
                      <a:endParaRPr lang="en-US" altLang="zh-CN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AMOUNT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C/NO:</a:t>
                      </a: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25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MADE IN CHINA</a:t>
                      </a:r>
                      <a:endParaRPr lang="en-US" altLang="zh-CN" sz="105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주요판매하시는</a:t>
                      </a:r>
                      <a:endParaRPr lang="ko-KR" altLang="en-US" sz="105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영문제품이름으로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가격도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임의로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적으시면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됩니다</a:t>
                      </a:r>
                      <a:endParaRPr lang="ko-KR" alt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DRESS</a:t>
                      </a: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1,000</a:t>
                      </a:r>
                      <a:endParaRPr lang="en-US" altLang="zh-CN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5.00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</a:rPr>
                        <a:t> 5,000.00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25"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 T-SHIRT</a:t>
                      </a:r>
                      <a:endParaRPr lang="en-US" altLang="zh-CN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en-US" altLang="zh-CN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$ 3.00</a:t>
                      </a:r>
                      <a:endParaRPr lang="zh-CN" alt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$ 15,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00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.00</a:t>
                      </a:r>
                      <a:endParaRPr lang="zh-CN" alt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45"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45"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TOTAL:</a:t>
                      </a: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</a:rPr>
                        <a:t> 20,000.00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116840" y="121285"/>
            <a:ext cx="6480810" cy="869378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5" descr="IMG_2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615" y="7236460"/>
            <a:ext cx="773430" cy="781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8c3c0051-a3b6-48c8-9890-7a44e280c6a7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1089</Words>
  <Application>WPS 演示</Application>
  <PresentationFormat>全屏显示(4:3)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Malgun Gothic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-</cp:lastModifiedBy>
  <cp:revision>129</cp:revision>
  <dcterms:created xsi:type="dcterms:W3CDTF">2018-04-30T07:10:00Z</dcterms:created>
  <dcterms:modified xsi:type="dcterms:W3CDTF">2021-10-25T03:51:11Z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CA03EF35564C4B4A84D22C3E37249C7B</vt:lpwstr>
  </property>
</Properties>
</file>